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E98A-AD41-4476-BFDE-0951889BF25C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FEC64-DD26-4C60-B261-7267F6329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7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E98A-AD41-4476-BFDE-0951889BF25C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FEC64-DD26-4C60-B261-7267F6329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252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E98A-AD41-4476-BFDE-0951889BF25C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FEC64-DD26-4C60-B261-7267F6329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9056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E98A-AD41-4476-BFDE-0951889BF25C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FEC64-DD26-4C60-B261-7267F6329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258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E98A-AD41-4476-BFDE-0951889BF25C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FEC64-DD26-4C60-B261-7267F6329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1816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E98A-AD41-4476-BFDE-0951889BF25C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FEC64-DD26-4C60-B261-7267F6329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4834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E98A-AD41-4476-BFDE-0951889BF25C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FEC64-DD26-4C60-B261-7267F6329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6578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E98A-AD41-4476-BFDE-0951889BF25C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FEC64-DD26-4C60-B261-7267F6329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2597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E98A-AD41-4476-BFDE-0951889BF25C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FEC64-DD26-4C60-B261-7267F6329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027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E98A-AD41-4476-BFDE-0951889BF25C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FEC64-DD26-4C60-B261-7267F6329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276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E98A-AD41-4476-BFDE-0951889BF25C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FEC64-DD26-4C60-B261-7267F6329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716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E98A-AD41-4476-BFDE-0951889BF25C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FEC64-DD26-4C60-B261-7267F6329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338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E98A-AD41-4476-BFDE-0951889BF25C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FEC64-DD26-4C60-B261-7267F6329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200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E98A-AD41-4476-BFDE-0951889BF25C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FEC64-DD26-4C60-B261-7267F6329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37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E98A-AD41-4476-BFDE-0951889BF25C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FEC64-DD26-4C60-B261-7267F6329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768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E98A-AD41-4476-BFDE-0951889BF25C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FEC64-DD26-4C60-B261-7267F6329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964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1779E98A-AD41-4476-BFDE-0951889BF25C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238FEC64-DD26-4C60-B261-7267F6329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547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779E98A-AD41-4476-BFDE-0951889BF25C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238FEC64-DD26-4C60-B261-7267F6329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036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21F43B-F321-7748-B1BA-A6383B9D0582}"/>
              </a:ext>
            </a:extLst>
          </p:cNvPr>
          <p:cNvSpPr txBox="1"/>
          <p:nvPr/>
        </p:nvSpPr>
        <p:spPr>
          <a:xfrm>
            <a:off x="1024812" y="348188"/>
            <a:ext cx="10142375" cy="6161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dirty="0"/>
              <a:t>Project Wrist Rockets - Pitch</a:t>
            </a:r>
          </a:p>
          <a:p>
            <a:pPr algn="ctr">
              <a:lnSpc>
                <a:spcPct val="150000"/>
              </a:lnSpc>
            </a:pPr>
            <a:r>
              <a:rPr lang="en-US" sz="5400" dirty="0"/>
              <a:t>DBM360 Wearable Tech</a:t>
            </a:r>
          </a:p>
          <a:p>
            <a:pPr algn="ctr">
              <a:lnSpc>
                <a:spcPct val="150000"/>
              </a:lnSpc>
            </a:pPr>
            <a:r>
              <a:rPr lang="en-US" sz="4000" u="sng" dirty="0"/>
              <a:t>Team Members</a:t>
            </a:r>
            <a:r>
              <a:rPr lang="en-US" sz="4000" dirty="0"/>
              <a:t>:</a:t>
            </a:r>
          </a:p>
          <a:p>
            <a:pPr algn="ctr">
              <a:lnSpc>
                <a:spcPct val="150000"/>
              </a:lnSpc>
            </a:pPr>
            <a:r>
              <a:rPr lang="en-US" sz="4000" dirty="0"/>
              <a:t>Tyler Widener</a:t>
            </a:r>
          </a:p>
          <a:p>
            <a:pPr algn="ctr">
              <a:lnSpc>
                <a:spcPct val="150000"/>
              </a:lnSpc>
            </a:pPr>
            <a:r>
              <a:rPr lang="en-US" sz="4000" dirty="0"/>
              <a:t>Glenn Truett</a:t>
            </a:r>
          </a:p>
          <a:p>
            <a:pPr algn="ctr">
              <a:lnSpc>
                <a:spcPct val="150000"/>
              </a:lnSpc>
            </a:pPr>
            <a:r>
              <a:rPr lang="en-US" sz="4000" dirty="0"/>
              <a:t>Zachary Lewis</a:t>
            </a:r>
          </a:p>
        </p:txBody>
      </p:sp>
    </p:spTree>
    <p:extLst>
      <p:ext uri="{BB962C8B-B14F-4D97-AF65-F5344CB8AC3E}">
        <p14:creationId xmlns:p14="http://schemas.microsoft.com/office/powerpoint/2010/main" val="268944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drawing of a bed and a chair&#10;&#10;Description automatically generated with medium confidence">
            <a:extLst>
              <a:ext uri="{FF2B5EF4-FFF2-40B4-BE49-F238E27FC236}">
                <a16:creationId xmlns:a16="http://schemas.microsoft.com/office/drawing/2014/main" id="{D49F3C50-9B21-AEDA-A1A0-A51250D421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37"/>
          <a:stretch/>
        </p:blipFill>
        <p:spPr bwMode="auto">
          <a:xfrm>
            <a:off x="1180739" y="720348"/>
            <a:ext cx="9884439" cy="5218777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140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uple of small red electronic devices&#10;&#10;Description automatically generated">
            <a:extLst>
              <a:ext uri="{FF2B5EF4-FFF2-40B4-BE49-F238E27FC236}">
                <a16:creationId xmlns:a16="http://schemas.microsoft.com/office/drawing/2014/main" id="{930D0914-E3BA-DDA6-081B-B4A6B4D5B0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92" r="-2" b="9823"/>
          <a:stretch/>
        </p:blipFill>
        <p:spPr>
          <a:xfrm>
            <a:off x="4493436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Picture 4" descr="A circuit board with wires&#10;&#10;Description automatically generated">
            <a:extLst>
              <a:ext uri="{FF2B5EF4-FFF2-40B4-BE49-F238E27FC236}">
                <a16:creationId xmlns:a16="http://schemas.microsoft.com/office/drawing/2014/main" id="{F8AA431F-4336-23D0-E1EF-B568434CB3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0" b="-1"/>
          <a:stretch/>
        </p:blipFill>
        <p:spPr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Picture 6" descr="A white card with black and silver objects on it&#10;&#10;Description automatically generated">
            <a:extLst>
              <a:ext uri="{FF2B5EF4-FFF2-40B4-BE49-F238E27FC236}">
                <a16:creationId xmlns:a16="http://schemas.microsoft.com/office/drawing/2014/main" id="{E72764A2-FAB2-100D-5D12-95E62ACCAA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" r="1609" b="-2"/>
          <a:stretch/>
        </p:blipFill>
        <p:spPr>
          <a:xfrm>
            <a:off x="6350089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Picture 8" descr="A small blue circuit board&#10;&#10;Description automatically generated">
            <a:extLst>
              <a:ext uri="{FF2B5EF4-FFF2-40B4-BE49-F238E27FC236}">
                <a16:creationId xmlns:a16="http://schemas.microsoft.com/office/drawing/2014/main" id="{5B5E336A-187C-3C4B-1A5A-80AECDA5E0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0" r="-2" b="13375"/>
          <a:stretch/>
        </p:blipFill>
        <p:spPr>
          <a:xfrm>
            <a:off x="20" y="3511295"/>
            <a:ext cx="769854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65174473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attery and a pencil&#10;&#10;Description automatically generated">
            <a:extLst>
              <a:ext uri="{FF2B5EF4-FFF2-40B4-BE49-F238E27FC236}">
                <a16:creationId xmlns:a16="http://schemas.microsoft.com/office/drawing/2014/main" id="{F8F27ABB-BA1B-CCCF-813F-D28B8DFB85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1" r="18978" b="2"/>
          <a:stretch/>
        </p:blipFill>
        <p:spPr>
          <a:xfrm>
            <a:off x="1180739" y="720348"/>
            <a:ext cx="4861785" cy="521877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3" name="Picture 2" descr="A white pencil on a grey surface&#10;&#10;Description automatically generated">
            <a:extLst>
              <a:ext uri="{FF2B5EF4-FFF2-40B4-BE49-F238E27FC236}">
                <a16:creationId xmlns:a16="http://schemas.microsoft.com/office/drawing/2014/main" id="{FE1BCB5F-880F-B675-32CB-F93869DD85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2" r="33037" b="2"/>
          <a:stretch/>
        </p:blipFill>
        <p:spPr>
          <a:xfrm>
            <a:off x="6203394" y="720347"/>
            <a:ext cx="4861785" cy="521877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650880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ractur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sock on a person's leg&#10;&#10;Description automatically generated">
            <a:extLst>
              <a:ext uri="{FF2B5EF4-FFF2-40B4-BE49-F238E27FC236}">
                <a16:creationId xmlns:a16="http://schemas.microsoft.com/office/drawing/2014/main" id="{A98AFFDF-5BBA-71CA-0828-6DA0DC790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114" y="483055"/>
            <a:ext cx="5625772" cy="31644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 descr="A close up of a screwdriver&#10;&#10;Description automatically generated">
            <a:extLst>
              <a:ext uri="{FF2B5EF4-FFF2-40B4-BE49-F238E27FC236}">
                <a16:creationId xmlns:a16="http://schemas.microsoft.com/office/drawing/2014/main" id="{6C078B4F-6C88-8CA0-92D5-3A56899F06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88" y="3768855"/>
            <a:ext cx="4011576" cy="22565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E801458E-2AF6-D37C-F791-B0C7B6686B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352" y="3768855"/>
            <a:ext cx="4011576" cy="22565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73693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BA7A40-A3CB-DBAE-5E2D-0A5D6E9109EE}"/>
              </a:ext>
            </a:extLst>
          </p:cNvPr>
          <p:cNvSpPr txBox="1"/>
          <p:nvPr/>
        </p:nvSpPr>
        <p:spPr>
          <a:xfrm>
            <a:off x="1024812" y="2103399"/>
            <a:ext cx="10142375" cy="2427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dirty="0"/>
              <a:t>Project Wrist Rockets</a:t>
            </a:r>
          </a:p>
          <a:p>
            <a:pPr algn="ctr">
              <a:lnSpc>
                <a:spcPct val="150000"/>
              </a:lnSpc>
            </a:pPr>
            <a:r>
              <a:rPr lang="en-US" sz="5400" dirty="0"/>
              <a:t>Coming Soon!</a:t>
            </a:r>
          </a:p>
        </p:txBody>
      </p:sp>
    </p:spTree>
    <p:extLst>
      <p:ext uri="{BB962C8B-B14F-4D97-AF65-F5344CB8AC3E}">
        <p14:creationId xmlns:p14="http://schemas.microsoft.com/office/powerpoint/2010/main" val="37144928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allOver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101</TotalTime>
  <Words>23</Words>
  <Application>Microsoft Office PowerPoint</Application>
  <PresentationFormat>Widescreen</PresentationFormat>
  <Paragraphs>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Century Gothic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Tyler Widener</dc:creator>
  <cp:lastModifiedBy>Tyler Widener</cp:lastModifiedBy>
  <cp:revision>6</cp:revision>
  <dcterms:created xsi:type="dcterms:W3CDTF">2024-01-28T19:48:24Z</dcterms:created>
  <dcterms:modified xsi:type="dcterms:W3CDTF">2024-01-28T21:30:11Z</dcterms:modified>
</cp:coreProperties>
</file>